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74" r:id="rId10"/>
    <p:sldId id="267" r:id="rId11"/>
    <p:sldId id="268" r:id="rId12"/>
    <p:sldId id="270" r:id="rId13"/>
    <p:sldId id="272" r:id="rId14"/>
    <p:sldId id="275" r:id="rId15"/>
    <p:sldId id="273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8" d="100"/>
          <a:sy n="98" d="100"/>
        </p:scale>
        <p:origin x="-2004" y="-3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12DF68-8381-443A-9BFC-12043E59987D}" type="datetimeFigureOut">
              <a:rPr lang="ru-RU" smtClean="0"/>
              <a:pPr/>
              <a:t>16.12.2022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8108AB-357D-44F3-A8DD-4395293E63F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6896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8108AB-357D-44F3-A8DD-4395293E63F8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FFD05-CA11-4577-8429-AC5F0916BD78}" type="datetimeFigureOut">
              <a:rPr lang="ru-RU" smtClean="0"/>
              <a:pPr/>
              <a:t>16.12.2022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19391-54A5-4BDE-B895-D467FFB17C7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FFD05-CA11-4577-8429-AC5F0916BD78}" type="datetimeFigureOut">
              <a:rPr lang="ru-RU" smtClean="0"/>
              <a:pPr/>
              <a:t>16.12.2022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19391-54A5-4BDE-B895-D467FFB17C7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FFD05-CA11-4577-8429-AC5F0916BD78}" type="datetimeFigureOut">
              <a:rPr lang="ru-RU" smtClean="0"/>
              <a:pPr/>
              <a:t>16.12.2022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19391-54A5-4BDE-B895-D467FFB17C7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FFD05-CA11-4577-8429-AC5F0916BD78}" type="datetimeFigureOut">
              <a:rPr lang="ru-RU" smtClean="0"/>
              <a:pPr/>
              <a:t>16.12.2022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19391-54A5-4BDE-B895-D467FFB17C7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FFD05-CA11-4577-8429-AC5F0916BD78}" type="datetimeFigureOut">
              <a:rPr lang="ru-RU" smtClean="0"/>
              <a:pPr/>
              <a:t>16.12.2022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E6F19391-54A5-4BDE-B895-D467FFB17C7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FFD05-CA11-4577-8429-AC5F0916BD78}" type="datetimeFigureOut">
              <a:rPr lang="ru-RU" smtClean="0"/>
              <a:pPr/>
              <a:t>16.12.2022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19391-54A5-4BDE-B895-D467FFB17C7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FFD05-CA11-4577-8429-AC5F0916BD78}" type="datetimeFigureOut">
              <a:rPr lang="ru-RU" smtClean="0"/>
              <a:pPr/>
              <a:t>16.12.2022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19391-54A5-4BDE-B895-D467FFB17C7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FFD05-CA11-4577-8429-AC5F0916BD78}" type="datetimeFigureOut">
              <a:rPr lang="ru-RU" smtClean="0"/>
              <a:pPr/>
              <a:t>16.12.2022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19391-54A5-4BDE-B895-D467FFB17C7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FFD05-CA11-4577-8429-AC5F0916BD78}" type="datetimeFigureOut">
              <a:rPr lang="ru-RU" smtClean="0"/>
              <a:pPr/>
              <a:t>16.12.2022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19391-54A5-4BDE-B895-D467FFB17C7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FFD05-CA11-4577-8429-AC5F0916BD78}" type="datetimeFigureOut">
              <a:rPr lang="ru-RU" smtClean="0"/>
              <a:pPr/>
              <a:t>16.12.2022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19391-54A5-4BDE-B895-D467FFB17C7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FFD05-CA11-4577-8429-AC5F0916BD78}" type="datetimeFigureOut">
              <a:rPr lang="ru-RU" smtClean="0"/>
              <a:pPr/>
              <a:t>16.12.2022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19391-54A5-4BDE-B895-D467FFB17C7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0BFFD05-CA11-4577-8429-AC5F0916BD78}" type="datetimeFigureOut">
              <a:rPr lang="ru-RU" smtClean="0"/>
              <a:pPr/>
              <a:t>16.12.2022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E6F19391-54A5-4BDE-B895-D467FFB17C7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Порядок проведения государственной итоговой аттестации по программам основного общего образования</a:t>
            </a:r>
            <a:endParaRPr lang="ru-RU" sz="2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(утверждён приказом Министерства просвещения РФ и Федеральной службы по надзору в сфере образования и науки от 07.11.2018г. №189/1513)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50706"/>
          </a:xfrm>
        </p:spPr>
        <p:txBody>
          <a:bodyPr>
            <a:normAutofit fontScale="90000"/>
          </a:bodyPr>
          <a:lstStyle/>
          <a:p>
            <a:r>
              <a:rPr lang="ru-RU" sz="2400" dirty="0" smtClean="0"/>
              <a:t>По решению ГЭК повторно допускаются к сдаче экзамена в текущем учебном году по соответствующему учебному предмету в резервные  сроки: участники ГИА, получившие на ГИА неудовлетворительные результаты  не более чем по двум учебным предметам; не явившиеся на экзамен по уважительным причинам (болезнь или иные обстоятельства), подтверждённые документально; не завершившие выполнение экзаменационной работы по уважительным причинам; участники ГИА, апелляции которых о нарушении порядка проведения ГИА конфликтной комиссией были удовлетворены; участники ГИА, чьи результаты были аннулированы по решению председателя ГЭК в случаях выявления фактов нарушения Порядка проведения ГИА участниками экзамена или иными лицами.</a:t>
            </a:r>
            <a:endParaRPr lang="ru-RU" sz="24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50706"/>
          </a:xfrm>
        </p:spPr>
        <p:txBody>
          <a:bodyPr>
            <a:normAutofit fontScale="90000"/>
          </a:bodyPr>
          <a:lstStyle/>
          <a:p>
            <a:r>
              <a:rPr lang="ru-RU" sz="2400" dirty="0" smtClean="0"/>
              <a:t>Для участников ГИА с ОВЗ, детей-инвалидов, инвалидов, а так же для лиц, обучающихся по состоянию здоровья на дому, организуется проведение экзаменов в условиях, учитывающих их состояние здоровья, особенности психофизического развития.</a:t>
            </a:r>
            <a:br>
              <a:rPr lang="ru-RU" sz="2400" dirty="0" smtClean="0"/>
            </a:br>
            <a:r>
              <a:rPr lang="ru-RU" sz="2400" dirty="0" smtClean="0"/>
              <a:t>Основанием для организации экзамена на дому являются заключение медицинской организации и рекомендации ПМПК. Для данной категории участников ГИА создаются следующие условия проведения ГИА:</a:t>
            </a:r>
            <a:br>
              <a:rPr lang="ru-RU" sz="2400" dirty="0" smtClean="0"/>
            </a:br>
            <a:r>
              <a:rPr lang="ru-RU" sz="2400" dirty="0" smtClean="0"/>
              <a:t> проведения ГВЭ по всем учебным предметам в устной форме по их желанию; увеличение продолжительности экзамена на 1,5 часа; увеличение продолжительности ИС по русс. яз. на 30 мин., организация питания и перерывов для проведения необходимых лечебных и профилактических мероприятий во время проведения экзамена, присутствие ассистентов.</a:t>
            </a:r>
            <a:endParaRPr lang="ru-RU" sz="24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8229600" cy="6741368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Обработка и проверка экзаменационных работ занимают не более 10 дней. Полученные результаты в первичных баллах РЦОИ переводит в </a:t>
            </a:r>
            <a:r>
              <a:rPr lang="ru-RU" sz="2400" dirty="0" err="1" smtClean="0"/>
              <a:t>пятибальную</a:t>
            </a:r>
            <a:r>
              <a:rPr lang="ru-RU" sz="2400" dirty="0" smtClean="0"/>
              <a:t> систему оценивания. Председатель ГЭК рассматривает результаты ГИА по каждому учебному предмету и принимает решение об их утверждении, изменении и (или) аннулировании в случаях, предусмотренных настоящим Порядком. Утверждение результатов ГИА осуществляется в течение 1 рабочего дня, следующего за днём получения результатов проверки экзаменационных работ. После утверждения результаты ГИА в течение 1 рабочего дня передаются в ОО для ознакомления участников ГИА с утверждёнными председателем ГЭК результатами ГИА. Указанный день считается официальным днём объявления результатов ГИА.</a:t>
            </a:r>
            <a:endParaRPr lang="ru-RU" sz="24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50706"/>
          </a:xfrm>
        </p:spPr>
        <p:txBody>
          <a:bodyPr>
            <a:normAutofit/>
          </a:bodyPr>
          <a:lstStyle/>
          <a:p>
            <a:r>
              <a:rPr lang="ru-RU" sz="2400" dirty="0" smtClean="0"/>
              <a:t>Участники ГИА, не прошедшие ГИА , или получившим на ГИА неудовлетворительные результаты более, чем по 2-ум учебным предметам, либо получившим повторно неудовлетворительные результаты по одному из этих предметов на ГИА в резервные сроки, предоставляется право пройти ГИА не ранее  1 сентября текущего года.</a:t>
            </a:r>
            <a:endParaRPr lang="ru-RU" sz="24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2136338"/>
            <a:ext cx="820891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Участники ГИА, проходящим ГИА только по обязательным учебным предметам, не прошедшим ГИА , или получившим на ГИА неудовлетворительные результаты более, чем по одному обязательному учебному предмету, либо получившим повторно неудовлетворительные результаты по одному из этих предметов на ГИА в резервные сроки, предоставляется право пройти ГИА по соответствующим учебным предметам в дополнительный период, но не ранее  1 сентября текущего года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50706"/>
          </a:xfrm>
        </p:spPr>
        <p:txBody>
          <a:bodyPr>
            <a:normAutofit fontScale="90000"/>
          </a:bodyPr>
          <a:lstStyle/>
          <a:p>
            <a:r>
              <a:rPr lang="ru-RU" sz="2400" u="sng" dirty="0" smtClean="0"/>
              <a:t>Приём и рассмотрение апелляций.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Конфликтная комиссия принимает в письменной форме апелляции участников ГИА о нарушении настоящего Порядка и о несогласии с выставленными баллами. Конфликтная комиссия не рассматривает апелляции по вопросам  содержания  структуры заданий по учебным предметам, а так же по вопросам, связанным с оцениванием результатов выполнения заданий экзаменационной работы с кратким ответом, нарушением участником экзамена требований настоящего Порядка и неправильным заполнением бланков ОГЭ. Участники экзаменов и (или) их родители (законные представители) при желании могут присутствовать при рассмотрении  их апелляции. Конфликтная комиссия не позднее, чем за 1 рабочий день до даты рассмотрения апелляции информируют участников ГИА, подавших апелляции, о времени и месте их рассмотрения.</a:t>
            </a:r>
            <a:br>
              <a:rPr lang="ru-RU" sz="2400" dirty="0" smtClean="0"/>
            </a:br>
            <a:endParaRPr lang="ru-RU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548680"/>
            <a:ext cx="8229600" cy="1828800"/>
          </a:xfrm>
        </p:spPr>
        <p:txBody>
          <a:bodyPr>
            <a:normAutofit/>
          </a:bodyPr>
          <a:lstStyle/>
          <a:p>
            <a:r>
              <a:rPr lang="ru-RU" sz="2000" dirty="0" smtClean="0"/>
              <a:t>ГИА, завершающая освоение основной образовательной программы основного общего образования , является обязательной.</a:t>
            </a:r>
            <a:endParaRPr lang="ru-RU" sz="2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55576" y="2636912"/>
            <a:ext cx="7016824" cy="3672408"/>
          </a:xfrm>
        </p:spPr>
        <p:txBody>
          <a:bodyPr>
            <a:normAutofit/>
          </a:bodyPr>
          <a:lstStyle/>
          <a:p>
            <a:r>
              <a:rPr lang="ru-RU" dirty="0" smtClean="0"/>
              <a:t>ГИА проводится государственными экзаменационными комиссиями в целях определения соответствия результатов освоения обучающимися образовательной программы основного общего образования соответствующим требованиям государственного образовательного стандарта основного общего образования.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3645024"/>
            <a:ext cx="8040070" cy="1427584"/>
          </a:xfrm>
        </p:spPr>
        <p:txBody>
          <a:bodyPr>
            <a:normAutofit fontScale="90000"/>
          </a:bodyPr>
          <a:lstStyle/>
          <a:p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Формы проведения ГИА:</a:t>
            </a:r>
            <a:br>
              <a:rPr lang="ru-RU" sz="2000" dirty="0" smtClean="0"/>
            </a:br>
            <a:r>
              <a:rPr lang="ru-RU" sz="2000" dirty="0" smtClean="0"/>
              <a:t>1. в форме </a:t>
            </a:r>
            <a:r>
              <a:rPr lang="ru-RU" sz="2000" dirty="0" err="1" smtClean="0"/>
              <a:t>оГЭ</a:t>
            </a:r>
            <a:r>
              <a:rPr lang="ru-RU" sz="2000" dirty="0" smtClean="0"/>
              <a:t> – для лиц, обучающихся по программам  основного общего образования, осваивающих образовательные программы основного общего образования в очной, </a:t>
            </a:r>
            <a:r>
              <a:rPr lang="ru-RU" sz="2000" dirty="0" err="1" smtClean="0"/>
              <a:t>очно</a:t>
            </a:r>
            <a:r>
              <a:rPr lang="ru-RU" sz="2000" dirty="0" smtClean="0"/>
              <a:t> - заочной формах, допущенных в текущем году к итоговой аттестации.</a:t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2. в форме ГВЭ – для обучающихся с ограниченными возможностями здоровья (ОВЗ), для детей-инвалидов и инвалидов, осваивающих образовательные программы среднего общего образования и допущенных в текущем году к итоговой аттестации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78698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ГИА включает в себя 4 экзамена: по русскому языку и математике (обязательные предметы), а так же по любым 2 другим предметам: литература, физика, химия, биология, география, история, обществознание, иностранный язык и информатика.</a:t>
            </a:r>
            <a:br>
              <a:rPr lang="ru-RU" sz="2400" dirty="0" smtClean="0"/>
            </a:br>
            <a:r>
              <a:rPr lang="ru-RU" sz="2400" dirty="0" smtClean="0"/>
              <a:t>Лицам, изучавшим родной язык и родную литературу, предоставляется право при прохождении ГИА выбрать экзамены по этим дисциплинам, которые обучающиеся сдают на добровольной основе по своему выбору.                                Для участников ГИА с ОВЗ, участников ГИА - детей-инвалидов и инвалидов ГИА по их желанию проводится только по обязательным предметам.</a:t>
            </a:r>
            <a:endParaRPr lang="ru-RU" sz="2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50706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Допуск к ГИА:</a:t>
            </a:r>
            <a:br>
              <a:rPr lang="ru-RU" sz="2400" dirty="0" smtClean="0"/>
            </a:br>
            <a:r>
              <a:rPr lang="ru-RU" sz="2400" dirty="0" smtClean="0"/>
              <a:t>К ГИА допускаются обучающиеся, не имеющие академической задолженности, в полном объёме выполнившие учебный план ( имеющие годовые оценки по всем учебным предметам учебного плана  по образовательным программам основного общего образования не ниже «3»), а также имеющим «зачёт» за итоговое собеседование по русскому языку.</a:t>
            </a:r>
            <a:endParaRPr lang="ru-RU" sz="2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78698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Выбранные участниками ГИА учебные предметы, форма ГИА, а так же сроки участия в ГИА указываются ими в заявлении.</a:t>
            </a:r>
            <a:br>
              <a:rPr lang="ru-RU" sz="2400" dirty="0" smtClean="0"/>
            </a:br>
            <a:r>
              <a:rPr lang="ru-RU" sz="2400" dirty="0" smtClean="0"/>
              <a:t>Заявление об участии в ГИА подаётся до 1 марта включительно в образовательные организации, в которых обучающиеся осваивают образовательные программы основного общего образования.        Участник ГИА вправе изменить(дополнить) перечень указанных в заявлении учебных предметов, а так же форму ГИА и сроки участия в ГИА при наличии у них уважительных причин, подтверждённых документально. Указанные заявления подаются не позднее, чем за 2 недели до начала соответствующего экзамена.                  </a:t>
            </a:r>
            <a:endParaRPr lang="ru-RU" sz="2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4722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Итоговое собеседование (ИС) проводится для обучающихся 9 класса во вторую среду февраля по темам, сформированным </a:t>
            </a:r>
            <a:r>
              <a:rPr lang="ru-RU" sz="2400" dirty="0" err="1" smtClean="0"/>
              <a:t>Рособрнадзором</a:t>
            </a:r>
            <a:r>
              <a:rPr lang="ru-RU" sz="2400" dirty="0" smtClean="0"/>
              <a:t>. Для участия в итогом собеседовании  обучающиеся 9 класса подают заявление в образовательные организации, в которых они осваивают образовательные программы ООО. Указанные заявления подаются не позднее, чем за 2 недели до начала проведения ИС.                                                             Результатом ИС является «зачёт» или «незачёт». Для обучающихся с ОВЗ продолжительность ИС по русскому языку увеличивается на 30 минут.</a:t>
            </a:r>
            <a:endParaRPr lang="ru-RU" sz="2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78698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Проведение ИС осуществляется лицами, входящими в состав комиссий по проведению ИС в образовательных организациях. Повторно к проведению ИС в дополнительные сроки в текущем учебном году(во вторую рабочую среду марта и первый рабочий понедельник мая) обучающиеся 9 </a:t>
            </a:r>
            <a:r>
              <a:rPr lang="ru-RU" sz="2400" dirty="0" err="1" smtClean="0"/>
              <a:t>кл</a:t>
            </a:r>
            <a:r>
              <a:rPr lang="ru-RU" sz="2400" dirty="0" smtClean="0"/>
              <a:t>. , получившие по ИС «незачёт»; не явившиеся на ИС по уважительным причинам, подтверждённым документально; не завершившие ИС по уважительным причинам (болезнь и др.), подтверждённым документально.</a:t>
            </a:r>
            <a:endParaRPr lang="ru-RU" sz="2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22714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ГИА проводится в досрочный, основной, дополнительный периоды. В каждом из периодов проведения ГИА предусматриваются резервные сроки. Лица, повторно допущенные к ГИА в текущем учебном году по соответствующим учебным предметам в случаях, предусмотренным настоящим Порядком, а так же участники ГИА, у которых совпали сроки проведения экзаменов по соответствующим учебным предметам, участвуют в экзаменах по соответствующим учебным предметам в резервные сроки.</a:t>
            </a:r>
            <a:endParaRPr lang="ru-RU" sz="24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1428</TotalTime>
  <Words>726</Words>
  <Application>Microsoft Office PowerPoint</Application>
  <PresentationFormat>Экран (4:3)</PresentationFormat>
  <Paragraphs>18</Paragraphs>
  <Slides>15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Апекс</vt:lpstr>
      <vt:lpstr>Порядок проведения государственной итоговой аттестации по программам основного общего образования</vt:lpstr>
      <vt:lpstr>ГИА, завершающая освоение основной образовательной программы основного общего образования , является обязательной.</vt:lpstr>
      <vt:lpstr>           Формы проведения ГИА: 1. в форме оГЭ – для лиц, обучающихся по программам  основного общего образования, осваивающих образовательные программы основного общего образования в очной, очно - заочной формах, допущенных в текущем году к итоговой аттестации.  2. в форме ГВЭ – для обучающихся с ограниченными возможностями здоровья (ОВЗ), для детей-инвалидов и инвалидов, осваивающих образовательные программы среднего общего образования и допущенных в текущем году к итоговой аттестации </vt:lpstr>
      <vt:lpstr>ГИА включает в себя 4 экзамена: по русскому языку и математике (обязательные предметы), а так же по любым 2 другим предметам: литература, физика, химия, биология, география, история, обществознание, иностранный язык и информатика. Лицам, изучавшим родной язык и родную литературу, предоставляется право при прохождении ГИА выбрать экзамены по этим дисциплинам, которые обучающиеся сдают на добровольной основе по своему выбору.                                Для участников ГИА с ОВЗ, участников ГИА - детей-инвалидов и инвалидов ГИА по их желанию проводится только по обязательным предметам.</vt:lpstr>
      <vt:lpstr>Допуск к ГИА: К ГИА допускаются обучающиеся, не имеющие академической задолженности, в полном объёме выполнившие учебный план ( имеющие годовые оценки по всем учебным предметам учебного плана  по образовательным программам основного общего образования не ниже «3»), а также имеющим «зачёт» за итоговое собеседование по русскому языку.</vt:lpstr>
      <vt:lpstr>Выбранные участниками ГИА учебные предметы, форма ГИА, а так же сроки участия в ГИА указываются ими в заявлении. Заявление об участии в ГИА подаётся до 1 марта включительно в образовательные организации, в которых обучающиеся осваивают образовательные программы основного общего образования.        Участник ГИА вправе изменить(дополнить) перечень указанных в заявлении учебных предметов, а так же форму ГИА и сроки участия в ГИА при наличии у них уважительных причин, подтверждённых документально. Указанные заявления подаются не позднее, чем за 2 недели до начала соответствующего экзамена.                  </vt:lpstr>
      <vt:lpstr>Итоговое собеседование (ИС) проводится для обучающихся 9 класса во вторую среду февраля по темам, сформированным Рособрнадзором. Для участия в итогом собеседовании  обучающиеся 9 класса подают заявление в образовательные организации, в которых они осваивают образовательные программы ООО. Указанные заявления подаются не позднее, чем за 2 недели до начала проведения ИС.                                                             Результатом ИС является «зачёт» или «незачёт». Для обучающихся с ОВЗ продолжительность ИС по русскому языку увеличивается на 30 минут.</vt:lpstr>
      <vt:lpstr>Проведение ИС осуществляется лицами, входящими в состав комиссий по проведению ИС в образовательных организациях. Повторно к проведению ИС в дополнительные сроки в текущем учебном году(во вторую рабочую среду марта и первый рабочий понедельник мая) обучающиеся 9 кл. , получившие по ИС «незачёт»; не явившиеся на ИС по уважительным причинам, подтверждённым документально; не завершившие ИС по уважительным причинам (болезнь и др.), подтверждённым документально.</vt:lpstr>
      <vt:lpstr>ГИА проводится в досрочный, основной, дополнительный периоды. В каждом из периодов проведения ГИА предусматриваются резервные сроки. Лица, повторно допущенные к ГИА в текущем учебном году по соответствующим учебным предметам в случаях, предусмотренным настоящим Порядком, а так же участники ГИА, у которых совпали сроки проведения экзаменов по соответствующим учебным предметам, участвуют в экзаменах по соответствующим учебным предметам в резервные сроки.</vt:lpstr>
      <vt:lpstr>По решению ГЭК повторно допускаются к сдаче экзамена в текущем учебном году по соответствующему учебному предмету в резервные  сроки: участники ГИА, получившие на ГИА неудовлетворительные результаты  не более чем по двум учебным предметам; не явившиеся на экзамен по уважительным причинам (болезнь или иные обстоятельства), подтверждённые документально; не завершившие выполнение экзаменационной работы по уважительным причинам; участники ГИА, апелляции которых о нарушении порядка проведения ГИА конфликтной комиссией были удовлетворены; участники ГИА, чьи результаты были аннулированы по решению председателя ГЭК в случаях выявления фактов нарушения Порядка проведения ГИА участниками экзамена или иными лицами.</vt:lpstr>
      <vt:lpstr>Для участников ГИА с ОВЗ, детей-инвалидов, инвалидов, а так же для лиц, обучающихся по состоянию здоровья на дому, организуется проведение экзаменов в условиях, учитывающих их состояние здоровья, особенности психофизического развития. Основанием для организации экзамена на дому являются заключение медицинской организации и рекомендации ПМПК. Для данной категории участников ГИА создаются следующие условия проведения ГИА:  проведения ГВЭ по всем учебным предметам в устной форме по их желанию; увеличение продолжительности экзамена на 1,5 часа; увеличение продолжительности ИС по русс. яз. на 30 мин., организация питания и перерывов для проведения необходимых лечебных и профилактических мероприятий во время проведения экзамена, присутствие ассистентов.</vt:lpstr>
      <vt:lpstr>Обработка и проверка экзаменационных работ занимают не более 10 дней. Полученные результаты в первичных баллах РЦОИ переводит в пятибальную систему оценивания. Председатель ГЭК рассматривает результаты ГИА по каждому учебному предмету и принимает решение об их утверждении, изменении и (или) аннулировании в случаях, предусмотренных настоящим Порядком. Утверждение результатов ГИА осуществляется в течение 1 рабочего дня, следующего за днём получения результатов проверки экзаменационных работ. После утверждения результаты ГИА в течение 1 рабочего дня передаются в ОО для ознакомления участников ГИА с утверждёнными председателем ГЭК результатами ГИА. Указанный день считается официальным днём объявления результатов ГИА.</vt:lpstr>
      <vt:lpstr>Участники ГИА, не прошедшие ГИА , или получившим на ГИА неудовлетворительные результаты более, чем по 2-ум учебным предметам, либо получившим повторно неудовлетворительные результаты по одному из этих предметов на ГИА в резервные сроки, предоставляется право пройти ГИА не ранее  1 сентября текущего года.</vt:lpstr>
      <vt:lpstr>Презентация PowerPoint</vt:lpstr>
      <vt:lpstr>Приём и рассмотрение апелляций. Конфликтная комиссия принимает в письменной форме апелляции участников ГИА о нарушении настоящего Порядка и о несогласии с выставленными баллами. Конфликтная комиссия не рассматривает апелляции по вопросам  содержания  структуры заданий по учебным предметам, а так же по вопросам, связанным с оцениванием результатов выполнения заданий экзаменационной работы с кратким ответом, нарушением участником экзамена требований настоящего Порядка и неправильным заполнением бланков ОГЭ. Участники экзаменов и (или) их родители (законные представители) при желании могут присутствовать при рассмотрении  их апелляции. Конфликтная комиссия не позднее, чем за 1 рабочий день до даты рассмотрения апелляции информируют участников ГИА, подавших апелляции, о времени и месте их рассмотрения.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Порядок проведения государственной итоговой аттестации по программам среднего общего обраования</dc:title>
  <dc:creator>Vika</dc:creator>
  <cp:lastModifiedBy>Иван</cp:lastModifiedBy>
  <cp:revision>149</cp:revision>
  <dcterms:created xsi:type="dcterms:W3CDTF">2018-12-18T07:09:38Z</dcterms:created>
  <dcterms:modified xsi:type="dcterms:W3CDTF">2022-12-16T19:46:30Z</dcterms:modified>
</cp:coreProperties>
</file>